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F6EAADB-DB4F-4D00-B92C-86B1A205F8CB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9847B2F-01C6-4D8B-A03E-03F8DAA8E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96752"/>
            <a:ext cx="8458200" cy="3384376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детского коллектива через игровую деятельность</a:t>
            </a:r>
            <a:r>
              <a:rPr lang="ru-RU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45824" y="5157192"/>
            <a:ext cx="35171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начальных классов </a:t>
            </a: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МОУ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«СОШ №27»</a:t>
            </a:r>
          </a:p>
          <a:p>
            <a:pPr algn="r"/>
            <a:r>
              <a:rPr lang="ru-RU" smtClean="0">
                <a:latin typeface="Times New Roman" pitchFamily="18" charset="0"/>
                <a:cs typeface="Times New Roman" pitchFamily="18" charset="0"/>
              </a:rPr>
              <a:t>Викулова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Евгения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Брониславовна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124744"/>
            <a:ext cx="760733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оллектив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это социальный живой организм, который потому и организм, что он имеет органы, что там есть полномочия, ответственность, соотношение частей, взаимозависимость, а если ничего этого нет, то нет и коллектива, а есть просто толпа или сборище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А.С.Макаренко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1628800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83568" y="1187460"/>
            <a:ext cx="727280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етский коллектив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это объединение школьников, имеющих общие социально значимые цели, организующих разнообразную совместную деятельность, имеющих органы управления и связанных коллективистскими отношениями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94692"/>
            <a:ext cx="741682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как: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важнейший вид самостоятельной деятельности детей, позволяющей ребёнку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самореализоватся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самоутвердиться;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фактор, формирующий внутренний мир ребёнка, способствующий его психологическому и нравственному развитию;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метод организации и сплочение коллектива; 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эффективное средство формирования интереса к коллективной деятельности; 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сферу общения; 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способ формирования творческой и социально активной личности;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средство социализации;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средство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психокоррекции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 диагностики личности.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764704"/>
            <a:ext cx="6984776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Игры на знакомство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выполнение игровых заданий происходит знакомство и наиболее тесное общение участников игр друг с другом, устанавливаются контакты между ними.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Играя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, ребята получают опыт общения в совместной творческой деятельности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«Вот я какой!»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«Пять добрых слов»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«Верёвочка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«Сходство и различие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«Кюри -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кюри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 и т.д.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48680"/>
            <a:ext cx="74168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Игры на развитие межличностных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взаимодействий</a:t>
            </a:r>
          </a:p>
          <a:p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Здесь можно "узнать" себя в качестве партнера по общению, открыть в себе самые разнообразные стороны личности (и те, которые помогают установить контакт, и те, которые мешают этому).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Гусеница»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"Прогулка с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компасом»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Скульпторы»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"Поиграем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?« и т.д.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32656"/>
            <a:ext cx="6984775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Игры на взаимоотношения между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детьми</a:t>
            </a:r>
          </a:p>
          <a:p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С их помощью можно научить детей оценивать чужое и своё поведение, предвидеть его возможные последствия; замечать эмоциональное состояние других людей и в соответствии с ним строить общение; научить контролировать и объективно оценивать свои эмоции, чувства, свои проступки, свою работу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«Молекулы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«Острова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«Гражданская оборона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«Паровозики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«Змейка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 и т.д.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39552" y="404664"/>
            <a:ext cx="727280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на нахождение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лидеров в детском коллективе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обогащение и пополнение лидерского опыта, получение новых знаний и умений, формирование активной лидерской позиции.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«Костюм идеального лидера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«Фигуры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«Переговоры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«Почувствуй и пойми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«Я тебе рад!»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23528" y="332656"/>
            <a:ext cx="727280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игре раскрывается перед человеком мир, раскрываются творческие способности личности. Без игры не может быть полноценного умственного развития.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 – это огромное светлое окно, через которое в духовный мир ребёнка врывается живительный поток представлений, понятий об окружающем.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Игра – это искра, зажигающая огонёк пытливости и любознательности».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Сухомлинский В. 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124</TotalTime>
  <Words>433</Words>
  <Application>Microsoft Office PowerPoint</Application>
  <PresentationFormat>Экран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Формирование детского коллектива через игровую деятельность.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детского коллектива через игровую деятельность.</dc:title>
  <dc:creator>Александр</dc:creator>
  <cp:lastModifiedBy>Александр</cp:lastModifiedBy>
  <cp:revision>14</cp:revision>
  <dcterms:created xsi:type="dcterms:W3CDTF">2019-11-11T18:13:54Z</dcterms:created>
  <dcterms:modified xsi:type="dcterms:W3CDTF">2019-11-11T20:19:37Z</dcterms:modified>
</cp:coreProperties>
</file>