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71" r:id="rId2"/>
    <p:sldId id="272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2AA2-6E84-4124-BFB1-36921B25BAF9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74D45-C0A7-4722-AF62-511D68ADC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2AA2-6E84-4124-BFB1-36921B25BAF9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74D45-C0A7-4722-AF62-511D68ADC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2AA2-6E84-4124-BFB1-36921B25BAF9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74D45-C0A7-4722-AF62-511D68ADC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2AA2-6E84-4124-BFB1-36921B25BAF9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74D45-C0A7-4722-AF62-511D68ADC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2AA2-6E84-4124-BFB1-36921B25BAF9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74D45-C0A7-4722-AF62-511D68ADC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2AA2-6E84-4124-BFB1-36921B25BAF9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74D45-C0A7-4722-AF62-511D68ADC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2AA2-6E84-4124-BFB1-36921B25BAF9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74D45-C0A7-4722-AF62-511D68ADC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2AA2-6E84-4124-BFB1-36921B25BAF9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74D45-C0A7-4722-AF62-511D68ADC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2AA2-6E84-4124-BFB1-36921B25BAF9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74D45-C0A7-4722-AF62-511D68ADC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2AA2-6E84-4124-BFB1-36921B25BAF9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74D45-C0A7-4722-AF62-511D68ADC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2AA2-6E84-4124-BFB1-36921B25BAF9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74D45-C0A7-4722-AF62-511D68ADC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32AA2-6E84-4124-BFB1-36921B25BAF9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74D45-C0A7-4722-AF62-511D68ADC10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8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virtk11.wixsite.com/mysite-1/abou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844824"/>
            <a:ext cx="7476662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Проект </a:t>
            </a:r>
          </a:p>
          <a:p>
            <a:pPr algn="ctr"/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«Берегите природу»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39552" y="2708920"/>
            <a:ext cx="8136904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Гипотеза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Чтобы сохранить нашу планету Земля, нам крайне необходимо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правила поведения в природе, и не менее важно соблюдать эти правила.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1052736"/>
            <a:ext cx="8208912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Задачи: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Формировать элементарные знания о природе;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Познакомить с правилами поведения на природе; 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Воспитать бережное отношение к природе;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67544" y="188640"/>
            <a:ext cx="8208912" cy="64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проявлять заботу о сохранении природы.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3861048"/>
            <a:ext cx="8136904" cy="286232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Актуальность: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 словам русского прозаика В. Распутина «Человечество слишком долго вел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себя на планете как неразумный хозяин. Создавая удобства для комфортной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жизни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мы напрочь забыли о т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м, что ресурсы природы, увы, далек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не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безграничны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что жить в 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родах, где воздух грязен и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травлен, придется нашим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детям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Настал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время вспомнить о том, что природа не прощает ошиб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к. Чел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век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должен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позаботиться о природе, вспомнить, что он и сам – часть этой природы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Разумно ли пилить сук, на котором ты сидишь?»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O:\фестиваль проектной.деятельности\IMG_20190214_203334.jpg"/>
          <p:cNvPicPr>
            <a:picLocks noChangeAspect="1" noChangeArrowheads="1"/>
          </p:cNvPicPr>
          <p:nvPr/>
        </p:nvPicPr>
        <p:blipFill>
          <a:blip r:embed="rId2" cstate="print"/>
          <a:srcRect l="1724" t="9195" r="862" b="2299"/>
          <a:stretch>
            <a:fillRect/>
          </a:stretch>
        </p:blipFill>
        <p:spPr bwMode="auto">
          <a:xfrm>
            <a:off x="395536" y="332656"/>
            <a:ext cx="8453926" cy="57606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:\фестиваль проектной.деятельности\IMG_20190214_2033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7776864" cy="5832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O:\фестиваль проектной.деятельности\IMG_20190214_203408.jpg"/>
          <p:cNvPicPr>
            <a:picLocks noChangeAspect="1" noChangeArrowheads="1"/>
          </p:cNvPicPr>
          <p:nvPr/>
        </p:nvPicPr>
        <p:blipFill>
          <a:blip r:embed="rId2" cstate="print"/>
          <a:srcRect t="4348" b="1449"/>
          <a:stretch>
            <a:fillRect/>
          </a:stretch>
        </p:blipFill>
        <p:spPr bwMode="auto">
          <a:xfrm>
            <a:off x="683567" y="332656"/>
            <a:ext cx="8153521" cy="57606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O:\фестиваль проектной.деятельности\IMG_20190214_203437.jpg"/>
          <p:cNvPicPr>
            <a:picLocks noChangeAspect="1" noChangeArrowheads="1"/>
          </p:cNvPicPr>
          <p:nvPr/>
        </p:nvPicPr>
        <p:blipFill>
          <a:blip r:embed="rId2" cstate="print"/>
          <a:srcRect t="3715" b="3418"/>
          <a:stretch>
            <a:fillRect/>
          </a:stretch>
        </p:blipFill>
        <p:spPr bwMode="auto">
          <a:xfrm>
            <a:off x="395536" y="548680"/>
            <a:ext cx="8477573" cy="590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O:\фестиваль проектной.деятельности\IMG_20190214_203455.jpg"/>
          <p:cNvPicPr>
            <a:picLocks noChangeAspect="1" noChangeArrowheads="1"/>
          </p:cNvPicPr>
          <p:nvPr/>
        </p:nvPicPr>
        <p:blipFill>
          <a:blip r:embed="rId2" cstate="print"/>
          <a:srcRect t="1389" r="3125" b="11111"/>
          <a:stretch>
            <a:fillRect/>
          </a:stretch>
        </p:blipFill>
        <p:spPr bwMode="auto">
          <a:xfrm>
            <a:off x="683568" y="476672"/>
            <a:ext cx="8078612" cy="54726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O:\фестиваль проектной.деятельности\IMG_20190214_203519.jpg"/>
          <p:cNvPicPr>
            <a:picLocks noChangeAspect="1" noChangeArrowheads="1"/>
          </p:cNvPicPr>
          <p:nvPr/>
        </p:nvPicPr>
        <p:blipFill>
          <a:blip r:embed="rId2" cstate="print"/>
          <a:srcRect b="3704"/>
          <a:stretch>
            <a:fillRect/>
          </a:stretch>
        </p:blipFill>
        <p:spPr bwMode="auto">
          <a:xfrm>
            <a:off x="611559" y="476672"/>
            <a:ext cx="7976271" cy="57606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O:\фестиваль проектной.деятельности\IMG_20190214_203535.jpg"/>
          <p:cNvPicPr>
            <a:picLocks noChangeAspect="1" noChangeArrowheads="1"/>
          </p:cNvPicPr>
          <p:nvPr/>
        </p:nvPicPr>
        <p:blipFill>
          <a:blip r:embed="rId2" cstate="print"/>
          <a:srcRect b="1442"/>
          <a:stretch>
            <a:fillRect/>
          </a:stretch>
        </p:blipFill>
        <p:spPr bwMode="auto">
          <a:xfrm>
            <a:off x="467544" y="332656"/>
            <a:ext cx="8064896" cy="5961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O:\фестиваль проектной.деятельности\IMG_20190214_203609.jpg"/>
          <p:cNvPicPr>
            <a:picLocks noChangeAspect="1" noChangeArrowheads="1"/>
          </p:cNvPicPr>
          <p:nvPr/>
        </p:nvPicPr>
        <p:blipFill>
          <a:blip r:embed="rId2" cstate="print"/>
          <a:srcRect b="1994"/>
          <a:stretch>
            <a:fillRect/>
          </a:stretch>
        </p:blipFill>
        <p:spPr bwMode="auto">
          <a:xfrm>
            <a:off x="323529" y="188640"/>
            <a:ext cx="8424936" cy="6192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O:\фестиваль проектной.деятельности\IMG_20190214_203629.jpg"/>
          <p:cNvPicPr>
            <a:picLocks noChangeAspect="1" noChangeArrowheads="1"/>
          </p:cNvPicPr>
          <p:nvPr/>
        </p:nvPicPr>
        <p:blipFill>
          <a:blip r:embed="rId2" cstate="print"/>
          <a:srcRect r="1506" b="1205"/>
          <a:stretch>
            <a:fillRect/>
          </a:stretch>
        </p:blipFill>
        <p:spPr bwMode="auto">
          <a:xfrm>
            <a:off x="539552" y="332655"/>
            <a:ext cx="8136904" cy="61213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O:\фестиваль проектной.деятельности\IMG_20190214_203647.jpg"/>
          <p:cNvPicPr>
            <a:picLocks noChangeAspect="1" noChangeArrowheads="1"/>
          </p:cNvPicPr>
          <p:nvPr/>
        </p:nvPicPr>
        <p:blipFill>
          <a:blip r:embed="rId2" cstate="print"/>
          <a:srcRect r="1499" b="1831"/>
          <a:stretch>
            <a:fillRect/>
          </a:stretch>
        </p:blipFill>
        <p:spPr bwMode="auto">
          <a:xfrm>
            <a:off x="539552" y="404664"/>
            <a:ext cx="8064896" cy="60283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O:\фестиваль проектной.деятельности\IMG_20190214_203944.jpg"/>
          <p:cNvPicPr>
            <a:picLocks noChangeAspect="1" noChangeArrowheads="1"/>
          </p:cNvPicPr>
          <p:nvPr/>
        </p:nvPicPr>
        <p:blipFill>
          <a:blip r:embed="rId2" cstate="print"/>
          <a:srcRect l="9574" t="2532" r="13032"/>
          <a:stretch>
            <a:fillRect/>
          </a:stretch>
        </p:blipFill>
        <p:spPr bwMode="auto">
          <a:xfrm>
            <a:off x="1043608" y="260648"/>
            <a:ext cx="6984776" cy="6597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O:\фестиваль проектной.деятельности\IMG_20190214_204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064896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O:\фестиваль проектной.деятельности\IMG_20190214_204048.jpg"/>
          <p:cNvPicPr>
            <a:picLocks noChangeAspect="1" noChangeArrowheads="1"/>
          </p:cNvPicPr>
          <p:nvPr/>
        </p:nvPicPr>
        <p:blipFill>
          <a:blip r:embed="rId2" cstate="print"/>
          <a:srcRect t="1229"/>
          <a:stretch>
            <a:fillRect/>
          </a:stretch>
        </p:blipFill>
        <p:spPr bwMode="auto">
          <a:xfrm>
            <a:off x="323528" y="260647"/>
            <a:ext cx="8352928" cy="61877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O:\фестиваль проектной.деятельности\IMG_20190214_204103.jpg"/>
          <p:cNvPicPr>
            <a:picLocks noChangeAspect="1" noChangeArrowheads="1"/>
          </p:cNvPicPr>
          <p:nvPr/>
        </p:nvPicPr>
        <p:blipFill>
          <a:blip r:embed="rId2" cstate="print"/>
          <a:srcRect b="6067"/>
          <a:stretch>
            <a:fillRect/>
          </a:stretch>
        </p:blipFill>
        <p:spPr bwMode="auto">
          <a:xfrm>
            <a:off x="395536" y="260648"/>
            <a:ext cx="8496944" cy="59860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O:\фестиваль проектной.деятельности\IMG_20190214_2041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136904" cy="61026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лександр\Desktop\мои дипломы\Саяпина лес.jpeg"/>
          <p:cNvPicPr/>
          <p:nvPr/>
        </p:nvPicPr>
        <p:blipFill>
          <a:blip r:embed="rId2" cstate="print"/>
          <a:srcRect l="49225"/>
          <a:stretch>
            <a:fillRect/>
          </a:stretch>
        </p:blipFill>
        <p:spPr bwMode="auto">
          <a:xfrm>
            <a:off x="1403648" y="116632"/>
            <a:ext cx="4752528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33234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лександр\Desktop\мои дипломы\Павленко Королёва лес наше богатство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892480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336696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123728" y="-1"/>
            <a:ext cx="977121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3861723"/>
              </p:ext>
            </p:extLst>
          </p:nvPr>
        </p:nvGraphicFramePr>
        <p:xfrm>
          <a:off x="2123728" y="0"/>
          <a:ext cx="4844548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r:id="rId3" imgW="7563600" imgH="10685880" progId="AcroExch.Document.11">
                  <p:embed/>
                </p:oleObj>
              </mc:Choice>
              <mc:Fallback>
                <p:oleObj r:id="rId3" imgW="7563600" imgH="10685880" progId="AcroExch.Document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3728" y="0"/>
                        <a:ext cx="4844548" cy="6858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76767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332656"/>
            <a:ext cx="79928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Сообщество педагогов Республики Коми, занимающихся дополнительным образованием детей,  внеурочной и проектно – исследовательской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еятельностью - </a:t>
            </a:r>
            <a:r>
              <a:rPr lang="ru-RU" sz="2400" u="sng" dirty="0">
                <a:solidFill>
                  <a:srgbClr val="4B4F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https://virtk11.wixsite.com/mysite-1/about</a:t>
            </a:r>
            <a:r>
              <a:rPr lang="ru-RU" sz="2400" dirty="0">
                <a:solidFill>
                  <a:srgbClr val="4B4F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5006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191</Words>
  <Application>Microsoft Office PowerPoint</Application>
  <PresentationFormat>Экран (4:3)</PresentationFormat>
  <Paragraphs>19</Paragraphs>
  <Slides>21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Times New Roman</vt:lpstr>
      <vt:lpstr>Wingdings</vt:lpstr>
      <vt:lpstr>Тема Office</vt:lpstr>
      <vt:lpstr>AcroExch.Document.11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</dc:creator>
  <cp:lastModifiedBy>Учитель</cp:lastModifiedBy>
  <cp:revision>8</cp:revision>
  <dcterms:created xsi:type="dcterms:W3CDTF">2019-02-14T18:56:53Z</dcterms:created>
  <dcterms:modified xsi:type="dcterms:W3CDTF">2019-03-26T05:54:49Z</dcterms:modified>
</cp:coreProperties>
</file>